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6901800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6052" x="-3832"/>
            <a:ext cy="6881034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881" x="14659"/>
            <a:ext cy="6881034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881" x="-846666"/>
            <a:ext cy="6906895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-4974" x="-524933"/>
            <a:ext cy="6906895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65899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65899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4933386" x="-6264"/>
            <a:ext cy="3100650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5367337" x="1792288"/>
            <a:ext cy="804899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152400" marL="0">
              <a:buSzPct val="100000"/>
              <a:buFont typeface="Trebuchet MS"/>
              <a:buNone/>
              <a:defRPr sz="2400"/>
            </a:lvl1pPr>
            <a:lvl2pPr algn="ctr" rtl="0" indent="152400" marL="0">
              <a:buSzPct val="100000"/>
              <a:buFont typeface="Trebuchet MS"/>
              <a:buNone/>
              <a:defRPr sz="2400"/>
            </a:lvl2pPr>
            <a:lvl3pPr algn="ctr" rtl="0" indent="152400" marL="0">
              <a:buSzPct val="100000"/>
              <a:buFont typeface="Trebuchet MS"/>
              <a:buNone/>
              <a:defRPr sz="2400"/>
            </a:lvl3pPr>
            <a:lvl4pPr algn="ctr" rtl="0" indent="152400" marL="0">
              <a:buSzPct val="100000"/>
              <a:buFont typeface="Trebuchet MS"/>
              <a:buNone/>
              <a:defRPr sz="2400"/>
            </a:lvl4pPr>
            <a:lvl5pPr algn="ctr" rtl="0" indent="152400" marL="0">
              <a:buSzPct val="100000"/>
              <a:buFont typeface="Trebuchet MS"/>
              <a:buNone/>
              <a:defRPr sz="2400"/>
            </a:lvl5pPr>
            <a:lvl6pPr algn="ctr" rtl="0" indent="152400" marL="0">
              <a:buSzPct val="100000"/>
              <a:buFont typeface="Trebuchet MS"/>
              <a:buNone/>
              <a:defRPr sz="2400"/>
            </a:lvl6pPr>
            <a:lvl7pPr algn="ctr" rtl="0" indent="152400" marL="0">
              <a:buSzPct val="100000"/>
              <a:buFont typeface="Trebuchet MS"/>
              <a:buNone/>
              <a:defRPr sz="2400"/>
            </a:lvl7pPr>
            <a:lvl8pPr algn="ctr" rtl="0" indent="152400" marL="0">
              <a:buSzPct val="100000"/>
              <a:buFont typeface="Trebuchet MS"/>
              <a:buNone/>
              <a:defRPr sz="2400"/>
            </a:lvl8pPr>
            <a:lvl9pPr algn="ctr" rtl="0" indent="152400" marL="0">
              <a:buSzPct val="100000"/>
              <a:buFont typeface="Trebuchet MS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727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Famous People</a:t>
            </a:r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>
              <a:buNone/>
            </a:pPr>
            <a:r>
              <a:rPr b="1" sz="3600" lang="en"/>
              <a:t>By Neddy Sullivan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Como es Jacoby?</a:t>
            </a:r>
          </a:p>
          <a:p>
            <a:pPr rtl="0" lvl="0">
              <a:buNone/>
            </a:pPr>
            <a:r>
              <a:rPr lang="en"/>
              <a:t>Jacoby es alto y moreno. El es en</a:t>
            </a:r>
          </a:p>
          <a:p>
            <a:pPr rtl="0" lvl="0">
              <a:buNone/>
            </a:pPr>
            <a:r>
              <a:rPr lang="en"/>
              <a:t>los Boston Red Sox. Jacoby es </a:t>
            </a:r>
          </a:p>
          <a:p>
            <a:pPr rtl="0" lvl="0">
              <a:buNone/>
            </a:pPr>
            <a:r>
              <a:rPr lang="en"/>
              <a:t>muy rapido. El es americano, pero de </a:t>
            </a:r>
          </a:p>
          <a:p>
            <a:pPr rtl="0" lvl="0">
              <a:buNone/>
            </a:pPr>
            <a:r>
              <a:rPr lang="en"/>
              <a:t>americano nativo. El vive de Boston.</a:t>
            </a:r>
          </a:p>
          <a:p>
            <a:pPr rtl="0" lvl="0">
              <a:buNone/>
            </a:pPr>
            <a:r>
              <a:rPr lang="en"/>
              <a:t>Jacoby Ellsbury es un muy buen</a:t>
            </a:r>
          </a:p>
          <a:p>
            <a:pPr>
              <a:buNone/>
            </a:pPr>
            <a:r>
              <a:rPr lang="en"/>
              <a:t>jugador de beisbol!</a:t>
            </a:r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Jacoby Ellsbury</a:t>
            </a:r>
          </a:p>
        </p:txBody>
      </p:sp>
      <p:sp>
        <p:nvSpPr>
          <p:cNvPr id="49" name="Shape 49"/>
          <p:cNvSpPr/>
          <p:nvPr/>
        </p:nvSpPr>
        <p:spPr>
          <a:xfrm>
            <a:off y="274650" x="6786225"/>
            <a:ext cy="2663099" cx="190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Morgan Freeman es gracioso. </a:t>
            </a:r>
          </a:p>
          <a:p>
            <a:pPr rtl="0" lvl="0">
              <a:buNone/>
            </a:pPr>
            <a:r>
              <a:rPr lang="en"/>
              <a:t>Morgan no es moreno y rubio.</a:t>
            </a:r>
          </a:p>
          <a:p>
            <a:pPr rtl="0" lvl="0">
              <a:buNone/>
            </a:pPr>
            <a:r>
              <a:rPr lang="en"/>
              <a:t>Morgan voz es comico! Morgan es alto,</a:t>
            </a:r>
          </a:p>
          <a:p>
            <a:pPr rtl="0" lvl="0">
              <a:buNone/>
            </a:pPr>
            <a:r>
              <a:rPr lang="en"/>
              <a:t>viejo, y muy buen actor. El es un </a:t>
            </a:r>
          </a:p>
          <a:p>
            <a:pPr rtl="0" lvl="0">
              <a:buNone/>
            </a:pPr>
            <a:r>
              <a:rPr lang="en"/>
              <a:t>muchacho muy muy serio. El es un</a:t>
            </a:r>
          </a:p>
          <a:p>
            <a:pPr rtl="0" lvl="0">
              <a:buNone/>
            </a:pPr>
            <a:r>
              <a:rPr lang="en"/>
              <a:t>muchacho sabio. Morgan Freeman es</a:t>
            </a:r>
          </a:p>
          <a:p>
            <a:pPr>
              <a:buNone/>
            </a:pPr>
            <a:r>
              <a:rPr lang="en"/>
              <a:t>impresionante!</a:t>
            </a:r>
          </a:p>
        </p:txBody>
      </p:sp>
      <p:sp>
        <p:nvSpPr>
          <p:cNvPr id="55" name="Shape 5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Morgan Freeman</a:t>
            </a:r>
          </a:p>
        </p:txBody>
      </p:sp>
      <p:sp>
        <p:nvSpPr>
          <p:cNvPr id="56" name="Shape 56"/>
          <p:cNvSpPr/>
          <p:nvPr/>
        </p:nvSpPr>
        <p:spPr>
          <a:xfrm>
            <a:off y="216475" x="6735700"/>
            <a:ext cy="2203825" cx="22038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Justin Bieber es muy muy muy</a:t>
            </a:r>
          </a:p>
          <a:p>
            <a:pPr rtl="0" lvl="0">
              <a:buNone/>
            </a:pPr>
            <a:r>
              <a:rPr lang="en"/>
              <a:t>feo. Justin Bieber es muchacho </a:t>
            </a:r>
          </a:p>
          <a:p>
            <a:pPr rtl="0" lvl="0">
              <a:buNone/>
            </a:pPr>
            <a:r>
              <a:rPr lang="en"/>
              <a:t>molesto. El es bajo y moreno. Yo</a:t>
            </a:r>
          </a:p>
          <a:p>
            <a:pPr rtl="0" lvl="0">
              <a:buNone/>
            </a:pPr>
            <a:r>
              <a:rPr lang="en"/>
              <a:t>pensar el es gordo. El es un cantante</a:t>
            </a:r>
          </a:p>
          <a:p>
            <a:pPr rtl="0" lvl="0">
              <a:buNone/>
            </a:pPr>
            <a:r>
              <a:rPr lang="en"/>
              <a:t>muy muy mal. Nadie le gusta. Justin </a:t>
            </a:r>
          </a:p>
          <a:p>
            <a:pPr>
              <a:buNone/>
            </a:pPr>
            <a:r>
              <a:rPr lang="en"/>
              <a:t>Bieber es persona terrible. </a:t>
            </a:r>
          </a:p>
        </p:txBody>
      </p:sp>
      <p:sp>
        <p:nvSpPr>
          <p:cNvPr id="62" name="Shape 6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Justin Bieber</a:t>
            </a:r>
          </a:p>
        </p:txBody>
      </p:sp>
      <p:sp>
        <p:nvSpPr>
          <p:cNvPr id="63" name="Shape 63"/>
          <p:cNvSpPr/>
          <p:nvPr/>
        </p:nvSpPr>
        <p:spPr>
          <a:xfrm>
            <a:off y="317225" x="6255075"/>
            <a:ext cy="1867249" cx="20099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